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>
        <p:scale>
          <a:sx n="75" d="100"/>
          <a:sy n="75" d="100"/>
        </p:scale>
        <p:origin x="-12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E3C9-FBD5-4590-8918-C6AFCA1AC09B}" type="datetimeFigureOut">
              <a:rPr lang="en-US" smtClean="0"/>
              <a:t>10/20/2017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6EA0-2CDA-470C-8D5A-E260D519B8A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928934"/>
            <a:ext cx="7772400" cy="1643074"/>
          </a:xfrm>
        </p:spPr>
        <p:txBody>
          <a:bodyPr>
            <a:normAutofit/>
          </a:bodyPr>
          <a:lstStyle/>
          <a:p>
            <a:r>
              <a:rPr lang="en-GB" sz="5400" dirty="0" smtClean="0"/>
              <a:t>USA Presidents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21444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By Kate Hill     In Galileo class</a:t>
            </a:r>
            <a:endParaRPr lang="en-GB" sz="2800" dirty="0"/>
          </a:p>
        </p:txBody>
      </p:sp>
      <p:pic>
        <p:nvPicPr>
          <p:cNvPr id="4" name="Picture 3" descr="thNVR59BQ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28"/>
            <a:ext cx="7500990" cy="29416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George Washington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4525963"/>
          </a:xfrm>
        </p:spPr>
        <p:txBody>
          <a:bodyPr/>
          <a:lstStyle/>
          <a:p>
            <a:r>
              <a:rPr lang="en-GB" dirty="0" smtClean="0"/>
              <a:t>Born: February 22 1732  </a:t>
            </a:r>
          </a:p>
          <a:p>
            <a:r>
              <a:rPr lang="en-GB" dirty="0" smtClean="0"/>
              <a:t>Born Place : Pope’s Creek Virginia</a:t>
            </a:r>
          </a:p>
          <a:p>
            <a:r>
              <a:rPr lang="en-GB" dirty="0" smtClean="0"/>
              <a:t>1</a:t>
            </a:r>
            <a:r>
              <a:rPr lang="en-GB" baseline="30000" dirty="0"/>
              <a:t> </a:t>
            </a:r>
            <a:r>
              <a:rPr lang="en-GB" dirty="0" smtClean="0"/>
              <a:t>American president for 8 years</a:t>
            </a:r>
          </a:p>
          <a:p>
            <a:r>
              <a:rPr lang="en-GB" dirty="0" smtClean="0"/>
              <a:t>He had 3 brothers 2 sisters </a:t>
            </a:r>
          </a:p>
          <a:p>
            <a:r>
              <a:rPr lang="en-GB" dirty="0" smtClean="0"/>
              <a:t>Died age : 62 years old</a:t>
            </a:r>
          </a:p>
          <a:p>
            <a:r>
              <a:rPr lang="en-GB" dirty="0" smtClean="0"/>
              <a:t>Died : December 14 1799                                                  </a:t>
            </a:r>
            <a:endParaRPr lang="en-GB" dirty="0"/>
          </a:p>
        </p:txBody>
      </p:sp>
      <p:pic>
        <p:nvPicPr>
          <p:cNvPr id="4" name="Picture 3" descr="GWGilbert_Stuart_Williams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928934"/>
            <a:ext cx="2024060" cy="2847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Abraham Lincoln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Born : February 12 1809</a:t>
            </a:r>
          </a:p>
          <a:p>
            <a:r>
              <a:rPr lang="en-GB" dirty="0" smtClean="0"/>
              <a:t>Born Place : Sinking Spring in the south of Hodgenville</a:t>
            </a:r>
          </a:p>
          <a:p>
            <a:r>
              <a:rPr lang="en-GB" dirty="0" smtClean="0"/>
              <a:t> 16 president for 4 years</a:t>
            </a:r>
          </a:p>
          <a:p>
            <a:r>
              <a:rPr lang="en-GB" dirty="0" smtClean="0"/>
              <a:t>He had 1 sister</a:t>
            </a:r>
          </a:p>
          <a:p>
            <a:r>
              <a:rPr lang="en-GB" dirty="0" smtClean="0"/>
              <a:t>Died age : 56 years old</a:t>
            </a:r>
          </a:p>
          <a:p>
            <a:r>
              <a:rPr lang="en-GB" dirty="0" smtClean="0"/>
              <a:t>Died : April 15 1865 assassinated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th8SPTH4E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071810"/>
            <a:ext cx="21717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George W Bush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Born : 6 July 1946</a:t>
            </a:r>
          </a:p>
          <a:p>
            <a:r>
              <a:rPr lang="en-GB" dirty="0" smtClean="0"/>
              <a:t>Born Place : New Haven CT</a:t>
            </a:r>
          </a:p>
          <a:p>
            <a:r>
              <a:rPr lang="en-GB" dirty="0" smtClean="0"/>
              <a:t> 43 president  for 7 years and when I was born</a:t>
            </a:r>
          </a:p>
          <a:p>
            <a:r>
              <a:rPr lang="en-GB" dirty="0" smtClean="0"/>
              <a:t>He has 3 brothers 2 sisters</a:t>
            </a:r>
          </a:p>
          <a:p>
            <a:r>
              <a:rPr lang="en-GB" dirty="0" smtClean="0"/>
              <a:t>Died age : Still alive</a:t>
            </a:r>
          </a:p>
          <a:p>
            <a:r>
              <a:rPr lang="en-GB" dirty="0" smtClean="0"/>
              <a:t>Died : Still alive</a:t>
            </a:r>
          </a:p>
          <a:p>
            <a:endParaRPr lang="en-GB" dirty="0"/>
          </a:p>
        </p:txBody>
      </p:sp>
      <p:pic>
        <p:nvPicPr>
          <p:cNvPr id="4" name="Picture 3" descr="georgewbu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286124"/>
            <a:ext cx="2319795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Barack</a:t>
            </a:r>
            <a:r>
              <a:rPr lang="en-GB" dirty="0" smtClean="0"/>
              <a:t> </a:t>
            </a:r>
            <a:r>
              <a:rPr lang="en-GB" dirty="0" err="1" smtClean="0"/>
              <a:t>Obama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Born : August 4 1961</a:t>
            </a:r>
          </a:p>
          <a:p>
            <a:r>
              <a:rPr lang="en-GB" dirty="0" smtClean="0"/>
              <a:t>Born Place : Honolulu Hawaii</a:t>
            </a:r>
          </a:p>
          <a:p>
            <a:r>
              <a:rPr lang="en-GB" dirty="0" smtClean="0"/>
              <a:t>44 president for 8 years</a:t>
            </a:r>
          </a:p>
          <a:p>
            <a:r>
              <a:rPr lang="en-GB" dirty="0" smtClean="0"/>
              <a:t>He has 6 brothers and 2 sisters</a:t>
            </a:r>
          </a:p>
          <a:p>
            <a:r>
              <a:rPr lang="en-GB" dirty="0" smtClean="0"/>
              <a:t>Died age : Still alive </a:t>
            </a:r>
          </a:p>
          <a:p>
            <a:r>
              <a:rPr lang="en-GB" dirty="0" smtClean="0"/>
              <a:t>Died : Still alive</a:t>
            </a:r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rs-barack-obama-348e8a55-8d39-4e97-af1a-6c0206f807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143248"/>
            <a:ext cx="3000364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Donald Trump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Born : June 14 1946</a:t>
            </a:r>
          </a:p>
          <a:p>
            <a:r>
              <a:rPr lang="en-GB" dirty="0" smtClean="0"/>
              <a:t>Born place :Queens in New York City</a:t>
            </a:r>
          </a:p>
          <a:p>
            <a:r>
              <a:rPr lang="en-GB" dirty="0" smtClean="0"/>
              <a:t>45 president  and is president now</a:t>
            </a:r>
          </a:p>
          <a:p>
            <a:r>
              <a:rPr lang="en-GB" dirty="0" smtClean="0"/>
              <a:t>He has 2 brother 2 sisters</a:t>
            </a:r>
          </a:p>
          <a:p>
            <a:r>
              <a:rPr lang="en-GB" dirty="0" smtClean="0"/>
              <a:t>Died age : Still alive</a:t>
            </a:r>
          </a:p>
          <a:p>
            <a:r>
              <a:rPr lang="en-GB" dirty="0" smtClean="0"/>
              <a:t>Died : Still alive 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Thank You for reading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donald-tru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500438"/>
            <a:ext cx="2928926" cy="23574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USA Presidents</vt:lpstr>
      <vt:lpstr>George Washington </vt:lpstr>
      <vt:lpstr>Abraham Lincoln</vt:lpstr>
      <vt:lpstr>George W Bush </vt:lpstr>
      <vt:lpstr>Barack Obama</vt:lpstr>
      <vt:lpstr>Donald Trump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 Presidents</dc:title>
  <dc:creator>Kate Hill</dc:creator>
  <cp:lastModifiedBy>Kate Hill</cp:lastModifiedBy>
  <cp:revision>15</cp:revision>
  <dcterms:created xsi:type="dcterms:W3CDTF">2017-10-20T16:39:18Z</dcterms:created>
  <dcterms:modified xsi:type="dcterms:W3CDTF">2017-10-20T19:09:54Z</dcterms:modified>
</cp:coreProperties>
</file>